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Evenes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91446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7623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7504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74608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232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3563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5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2021-01-26T11:20:25Z</dcterms:modified>
</cp:coreProperties>
</file>