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6916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8276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130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6897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2323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3417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062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2021-01-26T11:20:15Z</dcterms:modified>
</cp:coreProperties>
</file>