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Sørfold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2238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6573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603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3388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3273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7934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4381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2021-01-26T11:20:05Z</dcterms:modified>
</cp:coreProperties>
</file>