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Fauske-Fuossko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569233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520964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064056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766852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4 813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531055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110334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1 962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129845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3 112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747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2021-01-26T11:19:56Z</dcterms:modified>
</cp:coreProperties>
</file>