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Saltdal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558380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348380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40222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03978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602034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906464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47041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1 283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2021-01-26T11:19:46Z</dcterms:modified>
</cp:coreProperties>
</file>