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Beiarn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8160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0273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20908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11016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06389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72210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4271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2021-01-26T11:19:36Z</dcterms:modified>
</cp:coreProperties>
</file>