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3840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4875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1893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4843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1352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7209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4337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2021-01-26T11:19:26Z</dcterms:modified>
</cp:coreProperties>
</file>