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686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2715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0383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799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726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309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7189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2021-01-26T11:19:16Z</dcterms:modified>
</cp:coreProperties>
</file>