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Træna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46998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303422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42792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06230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5306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26789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6942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2021-01-26T11:18:58Z</dcterms:modified>
</cp:coreProperties>
</file>