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6299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5904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692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8217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6470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2815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0383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2021-01-26T11:18:48Z</dcterms:modified>
</cp:coreProperties>
</file>