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1546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7233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706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2633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3384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617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6257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2021-01-26T11:18:38Z</dcterms:modified>
</cp:coreProperties>
</file>