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7114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8248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4575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6598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0726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5014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211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2021-01-26T11:18:28Z</dcterms:modified>
</cp:coreProperties>
</file>