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Dønna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6115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3519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1667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2296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6719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0134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2761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2021-01-26T11:18:19Z</dcterms:modified>
</cp:coreProperties>
</file>