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Hattfjelldal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25341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167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71899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8019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6944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2109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226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2021-01-26T11:18:09Z</dcterms:modified>
</cp:coreProperties>
</file>