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499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7435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6717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6428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7381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6148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0330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2021-01-26T11:17:59Z</dcterms:modified>
</cp:coreProperties>
</file>