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Vefsn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0291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7459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3808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3097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13 527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1011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091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2611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2021-01-26T11:17:49Z</dcterms:modified>
</cp:coreProperties>
</file>