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Alstahaug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2994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0921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35842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3603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8378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6099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83758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2021-01-26T11:17:39Z</dcterms:modified>
</cp:coreProperties>
</file>