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Vevelstad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78863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7431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83041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342301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0500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0027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8007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2021-01-26T11:17:30Z</dcterms:modified>
</cp:coreProperties>
</file>