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Vega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288099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210446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098589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124202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708753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315738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744297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2021-01-26T11:17:20Z</dcterms:modified>
</cp:coreProperties>
</file>