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Brønnøy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264369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966630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548440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918391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210691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378705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3 782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659420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3 782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2021-01-26T11:17:10Z</dcterms:modified>
</cp:coreProperties>
</file>