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6460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907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8809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108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0027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7329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8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2021-01-26T11:17:00Z</dcterms:modified>
</cp:coreProperties>
</file>