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1547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7214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2827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6951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572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051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527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2021-01-26T11:16:50Z</dcterms:modified>
</cp:coreProperties>
</file>