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Narvik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331529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23900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504502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157667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17031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218866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4 718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745913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3 083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2021-01-26T11:16:41Z</dcterms:modified>
</cp:coreProperties>
</file>