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Bodø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9039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25 701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1625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187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5461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319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5675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220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2021-01-26T11:16:31Z</dcterms:modified>
</cp:coreProperties>
</file>