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Hustadvika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87509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8 560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5 091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1846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4880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2148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015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6948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5016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2021-01-26T11:16:22Z</dcterms:modified>
</cp:coreProperties>
</file>