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0294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11 684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9729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4239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8297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977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551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0611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2021-01-26T11:16:12Z</dcterms:modified>
</cp:coreProperties>
</file>