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Volda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95344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5215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9551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1877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9410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9927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8617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2021-01-26T11:16:03Z</dcterms:modified>
</cp:coreProperties>
</file>