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Sunndal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9545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04499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79176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6428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7063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048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67716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2021-01-26T11:15:52Z</dcterms:modified>
</cp:coreProperties>
</file>