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Tingvoll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9431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4507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9965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1763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12 876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5800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087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3272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4 593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2021-01-26T11:15:42Z</dcterms:modified>
</cp:coreProperties>
</file>