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Gjemnes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204833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82231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481521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068934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226858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229919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349709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2021-01-26T11:15:32Z</dcterms:modified>
</cp:coreProperties>
</file>