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Averøy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96687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831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359697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17926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4932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0566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0708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2021-01-26T11:15:22Z</dcterms:modified>
</cp:coreProperties>
</file>