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Aukra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4619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13 394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14 076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13 959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14 076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16752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8639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6982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14 076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22549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75570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10 102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57207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6 589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2021-01-26T11:15:12Z</dcterms:modified>
</cp:coreProperties>
</file>