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Rauma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376568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16 102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17 763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17 748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17 763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186984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03607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233286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17 763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86222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133971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12 811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233571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8 169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9 594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2021-01-26T11:15:02Z</dcterms:modified>
</cp:coreProperties>
</file>