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Vestnes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65580267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10 895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3 433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4 499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10 895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0" y="1778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62469030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76937250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0" y="3302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848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46869782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12/2020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10 895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31.12.2020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75410776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 smtClean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43285612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10 895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72729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45645175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10 895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4260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83814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549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745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Sven Michaelis</cp:lastModifiedBy>
  <cp:revision>566</cp:revision>
  <cp:lastPrinted>2017-07-27T06:02:26Z</cp:lastPrinted>
  <dcterms:created xsi:type="dcterms:W3CDTF">2012-04-19T09:19:28Z</dcterms:created>
  <dcterms:modified xsi:type="dcterms:W3CDTF">2021-01-26T11:14:52Z</dcterms:modified>
</cp:coreProperties>
</file>