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Giske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0150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811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24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6666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43926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7467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780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2021-01-26T11:14:43Z</dcterms:modified>
</cp:coreProperties>
</file>