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Sula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358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5876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1959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3577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0785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7024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7324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2021-01-26T11:14:34Z</dcterms:modified>
</cp:coreProperties>
</file>