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Sykkylven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8907360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8244906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1229090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2416756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31.12.2020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1610887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7291653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2350988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738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Sven Michaelis</cp:lastModifiedBy>
  <cp:revision>566</cp:revision>
  <cp:lastPrinted>2017-07-27T06:02:26Z</cp:lastPrinted>
  <dcterms:created xsi:type="dcterms:W3CDTF">2012-04-19T09:19:28Z</dcterms:created>
  <dcterms:modified xsi:type="dcterms:W3CDTF">2021-01-26T11:14:24Z</dcterms:modified>
</cp:coreProperties>
</file>