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Ålesund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230812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21 772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11 344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27 762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3566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83665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5016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27 762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2138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11975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23 961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9539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22 226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2021-01-26T11:14:15Z</dcterms:modified>
</cp:coreProperties>
</file>