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Molde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2791476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2 324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12 934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7 858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162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850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13 096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4537710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0251896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5972203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13 096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31.12.2020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3718463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9849216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1 598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11 498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1356921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2 103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193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10 800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747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Sven Michaelis</cp:lastModifiedBy>
  <cp:revision>566</cp:revision>
  <cp:lastPrinted>2017-07-27T06:02:26Z</cp:lastPrinted>
  <dcterms:created xsi:type="dcterms:W3CDTF">2012-04-19T09:19:28Z</dcterms:created>
  <dcterms:modified xsi:type="dcterms:W3CDTF">2021-01-26T10:26:58Z</dcterms:modified>
</cp:coreProperties>
</file>