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Kristiansund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67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5 185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4480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5505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5091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9546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98021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36242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2021-01-26T10:26:49Z</dcterms:modified>
</cp:coreProperties>
</file>