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Rogaland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6514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80 783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88 868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9399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8310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8150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145 449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2020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7174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36 067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93 155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4548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59 510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13 937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72 002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2021-01-26T10:07:07Z</dcterms:modified>
</cp:coreProperties>
</file>