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Randaberg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064293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049393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016826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771342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556223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630272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603510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2021-01-26T10:26:39Z</dcterms:modified>
</cp:coreProperties>
</file>