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Sokndal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5925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4235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1212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222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812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3124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8648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2021-01-26T10:26:30Z</dcterms:modified>
</cp:coreProperties>
</file>