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Haugesund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8977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9 325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9 267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4 759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47685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48544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5115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10 371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14836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8335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6 319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22717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2021-01-26T10:26:21Z</dcterms:modified>
</cp:coreProperties>
</file>