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Stavanger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3757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70 954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80 848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8171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2837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7975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4059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3177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29 373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15 466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89 520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0945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51 638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69 560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2021-01-26T10:26:12Z</dcterms:modified>
</cp:coreProperties>
</file>