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Eigersund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9052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2522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3586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9642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9541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1723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9257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2021-01-26T10:26:03Z</dcterms:modified>
</cp:coreProperties>
</file>