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3542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027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1959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9059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025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16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6578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2021-01-26T10:25:54Z</dcterms:modified>
</cp:coreProperties>
</file>