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Norge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0945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1 027 246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1 385 887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907 500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300 087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541 076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1 592 431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59609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283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705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7470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1 732 878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4833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785 150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1 135 388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1 321 865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1 405 789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88913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477 915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108 857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1 135 803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42222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725 963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101 375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889 460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771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2021-01-26T10:06:10Z</dcterms:modified>
</cp:coreProperties>
</file>