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Trøndelag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638601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93 230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142 998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111 645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43 554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136 698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748988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45933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17696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154 406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908706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86 904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139 646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144 839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144 839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45598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43 787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19 316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91 303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867276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65 953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12 400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76 053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2019-12-18T16:22:42Z</dcterms:modified>
</cp:coreProperties>
</file>