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Trøndelag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26881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64 349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142 998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111 645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43 554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136 698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04496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52117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22401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154 406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74118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86 904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139 646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144 839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144 839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8393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43 787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19 316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91 303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13405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65 953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12 400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76 053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2019-12-17T14:56:15Z</dcterms:modified>
</cp:coreProperties>
</file>