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Indre Fosen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16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1626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4995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3864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012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9214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7620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2019-12-18T17:14:02Z</dcterms:modified>
</cp:coreProperties>
</file>