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Indre Fosen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014916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932281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630684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811905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781844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923022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62014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2019-12-17T15:34:29Z</dcterms:modified>
</cp:coreProperties>
</file>